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59" r:id="rId1"/>
  </p:sldMasterIdLst>
  <p:notesMasterIdLst>
    <p:notesMasterId r:id="rId18"/>
  </p:notesMasterIdLst>
  <p:sldIdLst>
    <p:sldId id="256" r:id="rId2"/>
    <p:sldId id="300" r:id="rId3"/>
    <p:sldId id="299" r:id="rId4"/>
    <p:sldId id="304" r:id="rId5"/>
    <p:sldId id="277" r:id="rId6"/>
    <p:sldId id="275" r:id="rId7"/>
    <p:sldId id="306" r:id="rId8"/>
    <p:sldId id="320" r:id="rId9"/>
    <p:sldId id="319" r:id="rId10"/>
    <p:sldId id="294" r:id="rId11"/>
    <p:sldId id="308" r:id="rId12"/>
    <p:sldId id="316" r:id="rId13"/>
    <p:sldId id="312" r:id="rId14"/>
    <p:sldId id="317" r:id="rId15"/>
    <p:sldId id="318" r:id="rId16"/>
    <p:sldId id="309" r:id="rId17"/>
  </p:sldIdLst>
  <p:sldSz cx="9144000" cy="6858000" type="screen4x3"/>
  <p:notesSz cx="6858000" cy="91440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22" autoAdjust="0"/>
    <p:restoredTop sz="83277" autoAdjust="0"/>
  </p:normalViewPr>
  <p:slideViewPr>
    <p:cSldViewPr>
      <p:cViewPr varScale="1">
        <p:scale>
          <a:sx n="83" d="100"/>
          <a:sy n="83" d="100"/>
        </p:scale>
        <p:origin x="200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09BB1F37-B715-B140-B3EE-FAC7C02574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7B24B83B-4FDC-4B41-9425-A89FE2BE450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E020F32-1E5E-D44F-9154-5B716BBB20A3}" type="datetimeFigureOut">
              <a:rPr lang="pt-PT"/>
              <a:pPr>
                <a:defRPr/>
              </a:pPr>
              <a:t>15/06/18</a:t>
            </a:fld>
            <a:endParaRPr lang="pt-PT"/>
          </a:p>
        </p:txBody>
      </p:sp>
      <p:sp>
        <p:nvSpPr>
          <p:cNvPr id="4" name="Marcador de Posição da Imagem do Diapositivo 3">
            <a:extLst>
              <a:ext uri="{FF2B5EF4-FFF2-40B4-BE49-F238E27FC236}">
                <a16:creationId xmlns:a16="http://schemas.microsoft.com/office/drawing/2014/main" id="{8F8BADB1-45FA-E04E-B1CC-E425736F72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>
            <a:extLst>
              <a:ext uri="{FF2B5EF4-FFF2-40B4-BE49-F238E27FC236}">
                <a16:creationId xmlns:a16="http://schemas.microsoft.com/office/drawing/2014/main" id="{6C7A740B-B819-9D4B-95FE-73D0F28D7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noProof="0"/>
              <a:t>Editar os estilos de texto do Modelo Global</a:t>
            </a:r>
          </a:p>
          <a:p>
            <a:pPr lvl="1"/>
            <a:r>
              <a:rPr lang="pt-PT" noProof="0"/>
              <a:t>Segundo nível</a:t>
            </a:r>
          </a:p>
          <a:p>
            <a:pPr lvl="2"/>
            <a:r>
              <a:rPr lang="pt-PT" noProof="0"/>
              <a:t>Terceiro nível</a:t>
            </a:r>
          </a:p>
          <a:p>
            <a:pPr lvl="3"/>
            <a:r>
              <a:rPr lang="pt-PT" noProof="0"/>
              <a:t>Quarto nível</a:t>
            </a:r>
          </a:p>
          <a:p>
            <a:pPr lvl="4"/>
            <a:r>
              <a:rPr lang="pt-PT" noProof="0"/>
              <a:t>Quinto nível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2AB0BB2-3D1A-CA42-B720-17137679ED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FA0817F-7F8D-7F4B-BCE6-F0E8E9AD7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ACB7D1A-1EF7-2843-B74B-FA57A384388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667991B7-6F6A-E74A-988B-87254867673D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490D6747-1327-244E-AA13-84C6B57D44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PT" altLang="pt-PT"/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479F5C6D-D195-AC42-B89A-27DB817B79F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PT" altLang="pt-PT"/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2FF05BAE-1B15-6945-8A25-65F68442B77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PT" altLang="pt-PT"/>
            </a:p>
          </p:txBody>
        </p:sp>
      </p:grp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pt-PT" altLang="pt-PT" noProof="0"/>
              <a:t>Clique para editar o estilo do título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000"/>
            </a:lvl1pPr>
          </a:lstStyle>
          <a:p>
            <a:pPr lvl="0"/>
            <a:r>
              <a:rPr lang="pt-PT" altLang="pt-PT" noProof="0"/>
              <a:t>Faça clique para editar o estilo do subtítulo do modelo global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8E368A9-04D3-784C-AB3B-6098D238C4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923D3B8-84C2-334E-B5D9-B71D5C6C5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38E9E9FA-5623-4D46-B410-902F340CB9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F9751-0D93-E945-9AF6-08D02992719B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14359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57BCA2-4FF1-9243-97D1-C9F06984E0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6781C5-40D3-0340-B5B0-8322787ED8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1B8BDC-8667-7F4A-B730-DCD6CFA9AA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6F6CD-FE0A-2649-9809-AD8703C43F6A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61170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8FFD66-4BDC-2545-A5EB-4DF6D3710D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D75AFC-2806-1844-A7ED-AC9431278C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746E86-8830-6E40-8D68-51418819E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A2442-E5DF-9B41-8DE0-38E28F463FA6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4544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23FE1B-E356-3C4B-8A1A-9B6955712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50BEDE-E106-0D45-81D5-BABFE4E323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857FFC-39AE-394F-93A2-4A56FAE18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D6220-A96A-184A-AA5D-5453D0B04B91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58404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448B43-9314-314D-AB9F-6CFF2A6A6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E0B3C0-E961-954B-83E0-25D2C1F0C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22CB9E-8154-184C-B6E9-48456ECCC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EFF73-F3D1-FE4D-A77F-3E113BDE66C0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60269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045E32-B0E4-484A-AF17-ABB2C2FBA8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0F3C3A-B215-E54E-9EBE-475D690EF3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BAD1EB-BC7A-BE44-BEAD-2A1B7D408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D4062-EA72-E740-9BC4-8F8720B4D573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164770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898485-C6DA-8D43-AD73-AC8D73E8EA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35FFB9-85ED-234D-B5BC-9AD818FAF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EC0804F-9B56-514B-97AC-BE69BC6DA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3AD35-A09A-7E4A-A14F-9CFD7A092827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28455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8A9D74-2BF6-F944-9A6D-304509878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C39A00E-8984-BB46-B7F3-FF01117F37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4BF3A4-9C82-9E4B-8850-2A8106FD68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A299A-E517-8346-8C4F-A201C25D8B74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51260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4CC5EC-3BCE-B249-AB2E-D839F14E94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4F7081-F309-FD41-8195-CA523E57F2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0AB516-6AEA-AF4D-A5C7-F2496462A2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74F15-6E16-E845-A603-984B237CA141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39537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1A27E0-EA8C-394E-BE96-FA3BDE91D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28CAC1-E77F-7949-A7A3-B5EB5918BA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F41EBB-A58B-5D43-BDA5-E1A48D4F3B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A3106-0C1B-3645-A39F-C93C45B95EAE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41317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E8C33D-0C48-6544-8E3A-E5439F92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9E8F77-126A-ED4B-BC96-13BCE9E2E2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E4A4C7-90DA-BB4C-BD6C-B95E1F7B20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E99B2-9AAC-6941-88FB-F18C36EB2C1E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93022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D147FFD-E0F9-F444-9140-3E4F2A389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E1D2B08-8970-EA42-9212-AA071015B9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Clique para editar os estilos de texto do modelo global</a:t>
            </a:r>
          </a:p>
          <a:p>
            <a:pPr lvl="1"/>
            <a:r>
              <a:rPr lang="pt-PT" altLang="pt-PT"/>
              <a:t>Segundo nível</a:t>
            </a:r>
          </a:p>
          <a:p>
            <a:pPr lvl="2"/>
            <a:r>
              <a:rPr lang="pt-PT" altLang="pt-PT"/>
              <a:t>Terceiro nível</a:t>
            </a:r>
          </a:p>
          <a:p>
            <a:pPr lvl="3"/>
            <a:r>
              <a:rPr lang="pt-PT" altLang="pt-PT"/>
              <a:t>Quarto nível</a:t>
            </a:r>
          </a:p>
          <a:p>
            <a:pPr lvl="4"/>
            <a:r>
              <a:rPr lang="pt-PT" altLang="pt-PT"/>
              <a:t>Quinto nível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92F18F11-FA0C-5E4A-8B2E-2D31F52788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9B976F5E-0C74-8146-A801-76254DBCCD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E93CE30B-54CD-BA45-BBBE-6A2DF9A480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EE10332C-E96A-9144-9D54-24164184E64F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515D5D6B-A80E-1F48-9F01-2886A9648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lang="pt-PT" altLang="pt-PT" sz="2400">
              <a:latin typeface="Times New Roman" panose="02020603050405020304" pitchFamily="18" charset="0"/>
            </a:endParaRPr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40E9D3BB-CC2C-8245-81A7-E24B2E6D91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58F55ACB-9310-7D48-BBFC-A91AC4CB6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lang="pt-PT" altLang="pt-PT" sz="2400">
              <a:latin typeface="Times New Roman" panose="02020603050405020304" pitchFamily="18" charset="0"/>
            </a:endParaRP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7952F88C-5188-DF47-91F0-7977DDC52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lang="pt-PT" altLang="pt-PT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DBAAFA1-233E-7646-88EE-4C898F088A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PT" altLang="pt-PT" sz="5200" b="1"/>
              <a:t>Atividades do Clube Europeu</a:t>
            </a:r>
            <a:br>
              <a:rPr lang="pt-PT" altLang="pt-PT" sz="5200" b="1"/>
            </a:br>
            <a:r>
              <a:rPr lang="pt-PT" altLang="pt-PT" sz="5200" b="1"/>
              <a:t>2017-2018</a:t>
            </a:r>
            <a:endParaRPr lang="pt-PT" altLang="pt-PT" sz="2200" b="1">
              <a:solidFill>
                <a:schemeClr val="bg2"/>
              </a:solidFill>
            </a:endParaRPr>
          </a:p>
        </p:txBody>
      </p:sp>
      <p:pic>
        <p:nvPicPr>
          <p:cNvPr id="4099" name="Picture 4">
            <a:extLst>
              <a:ext uri="{FF2B5EF4-FFF2-40B4-BE49-F238E27FC236}">
                <a16:creationId xmlns:a16="http://schemas.microsoft.com/office/drawing/2014/main" id="{07B46087-AC15-8748-A025-51BCFBE6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573463"/>
            <a:ext cx="3313112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IMG_20180509_122020">
            <a:extLst>
              <a:ext uri="{FF2B5EF4-FFF2-40B4-BE49-F238E27FC236}">
                <a16:creationId xmlns:a16="http://schemas.microsoft.com/office/drawing/2014/main" id="{999D1FA1-7859-824D-B5F0-98FB0A20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28800"/>
            <a:ext cx="8320925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F3EF3E0-9CC4-6749-976A-63382D083DF6}"/>
              </a:ext>
            </a:extLst>
          </p:cNvPr>
          <p:cNvSpPr/>
          <p:nvPr/>
        </p:nvSpPr>
        <p:spPr>
          <a:xfrm>
            <a:off x="395288" y="476250"/>
            <a:ext cx="67818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Semana da Europa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IMG_20180507_123118">
            <a:extLst>
              <a:ext uri="{FF2B5EF4-FFF2-40B4-BE49-F238E27FC236}">
                <a16:creationId xmlns:a16="http://schemas.microsoft.com/office/drawing/2014/main" id="{1F5F0604-2D4C-6244-B3FF-2525688C3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8" b="18514"/>
          <a:stretch/>
        </p:blipFill>
        <p:spPr bwMode="auto">
          <a:xfrm>
            <a:off x="323527" y="1196751"/>
            <a:ext cx="4464973" cy="5547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ítulo 1">
            <a:extLst>
              <a:ext uri="{FF2B5EF4-FFF2-40B4-BE49-F238E27FC236}">
                <a16:creationId xmlns:a16="http://schemas.microsoft.com/office/drawing/2014/main" id="{B3B30F38-63DE-DF4F-BBAE-637EA0C36C59}"/>
              </a:ext>
            </a:extLst>
          </p:cNvPr>
          <p:cNvSpPr txBox="1">
            <a:spLocks/>
          </p:cNvSpPr>
          <p:nvPr/>
        </p:nvSpPr>
        <p:spPr bwMode="auto">
          <a:xfrm>
            <a:off x="536575" y="280988"/>
            <a:ext cx="82296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>
                <a:solidFill>
                  <a:schemeClr val="tx2"/>
                </a:solidFill>
                <a:latin typeface="Garamond" panose="02020404030301010803" pitchFamily="18" charset="0"/>
              </a:rPr>
              <a:t>(Cont.)</a:t>
            </a:r>
          </a:p>
        </p:txBody>
      </p:sp>
      <p:pic>
        <p:nvPicPr>
          <p:cNvPr id="5" name="Picture 4" descr="IMG_20180509_122004">
            <a:extLst>
              <a:ext uri="{FF2B5EF4-FFF2-40B4-BE49-F238E27FC236}">
                <a16:creationId xmlns:a16="http://schemas.microsoft.com/office/drawing/2014/main" id="{C17C10D2-E6C4-954B-8B8E-CE1D9639C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77" y="62721"/>
            <a:ext cx="3883409" cy="2184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_20180509_122020">
            <a:extLst>
              <a:ext uri="{FF2B5EF4-FFF2-40B4-BE49-F238E27FC236}">
                <a16:creationId xmlns:a16="http://schemas.microsoft.com/office/drawing/2014/main" id="{7BCA4EFE-1221-784D-8A6B-CE1F6D55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062" y="4389976"/>
            <a:ext cx="4032448" cy="226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CE23F1D-0A0E-AB4A-B881-A9FF3677CA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t="20637" b="30445"/>
          <a:stretch/>
        </p:blipFill>
        <p:spPr>
          <a:xfrm>
            <a:off x="5436096" y="2240177"/>
            <a:ext cx="2698520" cy="217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4">
            <a:extLst>
              <a:ext uri="{FF2B5EF4-FFF2-40B4-BE49-F238E27FC236}">
                <a16:creationId xmlns:a16="http://schemas.microsoft.com/office/drawing/2014/main" id="{68062A40-4AA3-114E-82EA-310DFFED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t="14960" r="18179" b="15057"/>
          <a:stretch>
            <a:fillRect/>
          </a:stretch>
        </p:blipFill>
        <p:spPr bwMode="auto">
          <a:xfrm>
            <a:off x="323850" y="115888"/>
            <a:ext cx="8820150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2">
            <a:extLst>
              <a:ext uri="{FF2B5EF4-FFF2-40B4-BE49-F238E27FC236}">
                <a16:creationId xmlns:a16="http://schemas.microsoft.com/office/drawing/2014/main" id="{2F7A8558-ECC8-FF45-B45F-07AACCE26AC4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88913"/>
            <a:ext cx="8424862" cy="6516687"/>
            <a:chOff x="459433" y="139486"/>
            <a:chExt cx="6550509" cy="6516373"/>
          </a:xfrm>
        </p:grpSpPr>
        <p:pic>
          <p:nvPicPr>
            <p:cNvPr id="16387" name="Picture 4" descr="IMG_20180509_122651">
              <a:extLst>
                <a:ext uri="{FF2B5EF4-FFF2-40B4-BE49-F238E27FC236}">
                  <a16:creationId xmlns:a16="http://schemas.microsoft.com/office/drawing/2014/main" id="{DF8F19C1-629C-3D4E-A008-ED419BC07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70"/>
            <a:stretch>
              <a:fillRect/>
            </a:stretch>
          </p:blipFill>
          <p:spPr bwMode="auto">
            <a:xfrm>
              <a:off x="467543" y="139486"/>
              <a:ext cx="6542399" cy="3217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4" descr="IMG_20180509_122721">
              <a:extLst>
                <a:ext uri="{FF2B5EF4-FFF2-40B4-BE49-F238E27FC236}">
                  <a16:creationId xmlns:a16="http://schemas.microsoft.com/office/drawing/2014/main" id="{A229533C-A00D-5044-8977-7B7D1972E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76"/>
            <a:stretch>
              <a:fillRect/>
            </a:stretch>
          </p:blipFill>
          <p:spPr bwMode="auto">
            <a:xfrm>
              <a:off x="459433" y="3501008"/>
              <a:ext cx="6542399" cy="3154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5E2A887-7F2D-BB4F-A25F-8331D3218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3970337" cy="652463"/>
          </a:xfrm>
        </p:spPr>
        <p:txBody>
          <a:bodyPr/>
          <a:lstStyle/>
          <a:p>
            <a:r>
              <a:rPr lang="pt-PT" altLang="pt-PT" sz="3200" b="1"/>
              <a:t>Toalhete de tabuleiro</a:t>
            </a:r>
          </a:p>
        </p:txBody>
      </p:sp>
      <p:pic>
        <p:nvPicPr>
          <p:cNvPr id="17411" name="Imagem 4">
            <a:extLst>
              <a:ext uri="{FF2B5EF4-FFF2-40B4-BE49-F238E27FC236}">
                <a16:creationId xmlns:a16="http://schemas.microsoft.com/office/drawing/2014/main" id="{50B5FF92-3EF2-FB4E-AF7B-7A3370FD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7" t="13358" r="18124" b="11188"/>
          <a:stretch>
            <a:fillRect/>
          </a:stretch>
        </p:blipFill>
        <p:spPr bwMode="auto">
          <a:xfrm>
            <a:off x="250825" y="912813"/>
            <a:ext cx="875665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>
            <a:extLst>
              <a:ext uri="{FF2B5EF4-FFF2-40B4-BE49-F238E27FC236}">
                <a16:creationId xmlns:a16="http://schemas.microsoft.com/office/drawing/2014/main" id="{B4129974-E2D4-4A43-92B0-3ADBA3B7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17812" r="25005" b="16672"/>
          <a:stretch>
            <a:fillRect/>
          </a:stretch>
        </p:blipFill>
        <p:spPr bwMode="auto">
          <a:xfrm>
            <a:off x="323850" y="1484313"/>
            <a:ext cx="42592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>
            <a:extLst>
              <a:ext uri="{FF2B5EF4-FFF2-40B4-BE49-F238E27FC236}">
                <a16:creationId xmlns:a16="http://schemas.microsoft.com/office/drawing/2014/main" id="{B9316CAD-2101-5547-9ACC-F87075A52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15888"/>
            <a:ext cx="5184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3100" b="1">
                <a:solidFill>
                  <a:schemeClr val="tx2"/>
                </a:solidFill>
                <a:latin typeface="Garamond" panose="02020404030301010803" pitchFamily="18" charset="0"/>
              </a:rPr>
              <a:t>Folheto para concurso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3100" b="1">
                <a:solidFill>
                  <a:schemeClr val="tx2"/>
                </a:solidFill>
                <a:latin typeface="Garamond" panose="02020404030301010803" pitchFamily="18" charset="0"/>
              </a:rPr>
              <a:t>de cultura geral sobre a UE</a:t>
            </a:r>
          </a:p>
        </p:txBody>
      </p:sp>
      <p:pic>
        <p:nvPicPr>
          <p:cNvPr id="18436" name="Imagem 3">
            <a:extLst>
              <a:ext uri="{FF2B5EF4-FFF2-40B4-BE49-F238E27FC236}">
                <a16:creationId xmlns:a16="http://schemas.microsoft.com/office/drawing/2014/main" id="{54F71ADD-88FB-8040-AF0D-9ECF675F6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t="15714" r="23125" b="15900"/>
          <a:stretch>
            <a:fillRect/>
          </a:stretch>
        </p:blipFill>
        <p:spPr bwMode="auto">
          <a:xfrm>
            <a:off x="4583113" y="3141663"/>
            <a:ext cx="4452937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A28KxmyiW3WfhZHHCDxt75pZFDF0Z0y2UdCmSR0aA5ZoejW1Y6loaFT1y-eiE7F10Q11P-8faCshHai-LSyrJ8ypBaljfUtFqWzPao52ru8ECwAW_WbOi5Z7fg4GA1RYpzAX4ZSRr_VEV2bWLLB8mkdky1f9X1R8hsbOuCb3dWtBzuBZU7NaNQGlfDnGuJS1MA6uLoZul6H_5vw1UMshv4jLfpl0ces32YARL7pv5RpdvIqDF0mudAH1DiWvD3MEeyJ9_sRxKqVfx7eTyfmuSFZG-yTQbjMkEc6-pp3wGUC93MVcvgyQVGKQonBVZ3iD7Q849h64V791xVtfpJcyQTVtP-wzC2vgfc0307-WuU_zu7DfUk7Dd7T1v66NjSHaQ2yKvBm1TtpzOiK5cdIKfCOv5ZIVrx3Uk6UgssWhOP7HmWkOCPjMZuHE43icfRKJC3ASSjNTRQxdmUR3YArsZjBzvT7Rx7ZvKHfLVCvvJqK6ISRHvzeZMekoT7Pk07YcXYxNz7n0iU4LVycJKaY0y-inbETCh3AAoTIVu7GE2cr2OElWv0U0ErAE-EONuKhB9jzNPp9c2Ckn13aZ_kbKu7_S3IgLGQminm7xmCE=w359-h637-no">
            <a:extLst>
              <a:ext uri="{FF2B5EF4-FFF2-40B4-BE49-F238E27FC236}">
                <a16:creationId xmlns:a16="http://schemas.microsoft.com/office/drawing/2014/main" id="{608B87A7-13A9-F540-9ACD-29271A142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t="16969" b="28479"/>
          <a:stretch/>
        </p:blipFill>
        <p:spPr bwMode="auto">
          <a:xfrm>
            <a:off x="618354" y="157545"/>
            <a:ext cx="3245584" cy="33683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1EC293-1ECE-1945-B6D5-200A079DF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7" t="40428" r="61590" b="31597"/>
          <a:stretch/>
        </p:blipFill>
        <p:spPr>
          <a:xfrm>
            <a:off x="4283968" y="3789040"/>
            <a:ext cx="455640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lh3.googleusercontent.com/jcxZQuguE1Eu601Ur8FqmxDdL4b0lSf7B8pGrQANKQKfXNQ3WCXPcPBBOa9j4cRnDTsB0Yh8LC8QMrXsXdBdNybyZsbSZBxmDSPkLsL-UJH-ICZoi3rwtdlhAIULisxr6TjdEf9tO-wiARq9MJavup-B02GIYxNP470gDQ2yrEKQGPKaaIQCuBB0yUP37-R5sz5azlcUL_Lmijg2SVXq2T1WVqDreCWI5HYtH2qD_UeqjT_PguTcJGM77akw_SbSD6hX8OuExrXgp46VeV9ppMoF9eLgoipFwHjG-FcOO0FiZ-aHPNiYX4KUEoNJ7rafnCC5hGnC1eKs3cH9vXRjxDq-qylZ0UzzamLG_uWzx-ZN2jzZgbSrWpyOyDwQChHHzB0e-ZfiUC9xn15KBD5P0DuJUs0nB-bplKiPVrK4hzLLKSrgrQ8bg2Roz5L_Yh0YF-E_Hx-nvjxyfVrpGPZjZUU6oOBpvW5NfcOvvYLloM1-KsRZZ97cOZf2j6k1vee98FoOJiT2Ge13Dzb7ycQnf1ers2RkjX7UoF4awzh7LdZqkjeF8yGYnXPgwCQoKmdsVzQWCfwbXmh3KD8Aimdr6TtujjdBUWiHHD874Dk=w1133-h637-no">
            <a:extLst>
              <a:ext uri="{FF2B5EF4-FFF2-40B4-BE49-F238E27FC236}">
                <a16:creationId xmlns:a16="http://schemas.microsoft.com/office/drawing/2014/main" id="{10EE383E-7E75-2747-82FA-9432A1BF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355976" y="157545"/>
            <a:ext cx="4536504" cy="34001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438" name="Picture 6" descr="IMG_20180507_123013">
            <a:extLst>
              <a:ext uri="{FF2B5EF4-FFF2-40B4-BE49-F238E27FC236}">
                <a16:creationId xmlns:a16="http://schemas.microsoft.com/office/drawing/2014/main" id="{7B39E6AF-9596-EC4A-8E07-040E5D1C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/>
          <a:stretch>
            <a:fillRect/>
          </a:stretch>
        </p:blipFill>
        <p:spPr bwMode="auto">
          <a:xfrm>
            <a:off x="971600" y="3517650"/>
            <a:ext cx="2400300" cy="3306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E69E4E8-45FF-0848-96E3-FEBCB8E96B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/>
              <a:t>                    </a:t>
            </a:r>
            <a:r>
              <a:rPr lang="pt-PT" altLang="pt-PT" b="1"/>
              <a:t>1º Período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B0C4CB4-D788-6046-804E-19F892ADC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PT" altLang="pt-PT" sz="2400"/>
              <a:t>Formação de grupos de trabalho; </a:t>
            </a:r>
          </a:p>
          <a:p>
            <a:pPr eaLnBrk="1" hangingPunct="1">
              <a:buFont typeface="Wingdings" pitchFamily="2" charset="2"/>
              <a:buNone/>
            </a:pPr>
            <a:endParaRPr lang="pt-PT" altLang="pt-PT" sz="2400"/>
          </a:p>
          <a:p>
            <a:pPr eaLnBrk="1" hangingPunct="1"/>
            <a:r>
              <a:rPr lang="pt-PT" altLang="pt-PT" sz="2400"/>
              <a:t> Seleção de países europeus e das respetivas línguas a serem, por sorteio, distribuídos por cada aluno membro do clube;</a:t>
            </a:r>
          </a:p>
          <a:p>
            <a:pPr eaLnBrk="1" hangingPunct="1">
              <a:buFont typeface="Wingdings" pitchFamily="2" charset="2"/>
              <a:buNone/>
            </a:pPr>
            <a:endParaRPr lang="pt-PT" altLang="pt-PT" sz="2400"/>
          </a:p>
          <a:p>
            <a:pPr eaLnBrk="1" hangingPunct="1"/>
            <a:r>
              <a:rPr lang="pt-PT" altLang="pt-PT" sz="2400"/>
              <a:t> Distribuição do país/língua pelos alunos ;</a:t>
            </a:r>
          </a:p>
          <a:p>
            <a:pPr eaLnBrk="1" hangingPunct="1"/>
            <a:endParaRPr lang="pt-PT" altLang="pt-PT" sz="2400"/>
          </a:p>
          <a:p>
            <a:pPr eaLnBrk="1" hangingPunct="1"/>
            <a:r>
              <a:rPr lang="pt-PT" altLang="pt-PT" sz="2400"/>
              <a:t> Pesquisa de elementos, na internet, relativos aos votos de Boas Festas nas diferentes línguas. </a:t>
            </a:r>
          </a:p>
          <a:p>
            <a:pPr algn="just" eaLnBrk="1" hangingPunct="1">
              <a:buFont typeface="Wingdings" pitchFamily="2" charset="2"/>
              <a:buNone/>
            </a:pPr>
            <a:endParaRPr lang="pt-PT" altLang="pt-PT" sz="2400"/>
          </a:p>
          <a:p>
            <a:endParaRPr lang="pt-PT" altLang="pt-PT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86AC55F1-E2B6-0A4C-A452-C485A26987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altLang="pt-PT"/>
              <a:t>Compra e corte de cartolinas para desenho da bandeira de cada país selecionado;</a:t>
            </a:r>
          </a:p>
          <a:p>
            <a:pPr>
              <a:buFont typeface="Wingdings" pitchFamily="2" charset="2"/>
              <a:buNone/>
            </a:pPr>
            <a:endParaRPr lang="pt-PT" altLang="pt-PT"/>
          </a:p>
          <a:p>
            <a:r>
              <a:rPr lang="pt-PT" altLang="pt-PT"/>
              <a:t>Desenho das bandeiras, individualmente;</a:t>
            </a:r>
          </a:p>
          <a:p>
            <a:pPr>
              <a:buFont typeface="Wingdings" pitchFamily="2" charset="2"/>
              <a:buNone/>
            </a:pPr>
            <a:endParaRPr lang="pt-PT" altLang="pt-PT"/>
          </a:p>
          <a:p>
            <a:r>
              <a:rPr lang="pt-PT" altLang="pt-PT"/>
              <a:t>Colagem das frases, nas diferentes línguas  nas cartolinas, relativas aos votos de Boas Festas.</a:t>
            </a:r>
          </a:p>
        </p:txBody>
      </p:sp>
      <p:sp>
        <p:nvSpPr>
          <p:cNvPr id="6147" name="Título 1">
            <a:extLst>
              <a:ext uri="{FF2B5EF4-FFF2-40B4-BE49-F238E27FC236}">
                <a16:creationId xmlns:a16="http://schemas.microsoft.com/office/drawing/2014/main" id="{16A3D297-FC2A-D84F-AA16-16EE2AD495B0}"/>
              </a:ext>
            </a:extLst>
          </p:cNvPr>
          <p:cNvSpPr txBox="1">
            <a:spLocks/>
          </p:cNvSpPr>
          <p:nvPr/>
        </p:nvSpPr>
        <p:spPr bwMode="auto">
          <a:xfrm>
            <a:off x="457200" y="765175"/>
            <a:ext cx="82296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>
                <a:solidFill>
                  <a:schemeClr val="tx2"/>
                </a:solidFill>
                <a:latin typeface="Garamond" panose="02020404030301010803" pitchFamily="18" charset="0"/>
              </a:rPr>
              <a:t>(Cont.)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C4ADD5F-E654-144F-A1AD-4125E9F8A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PT" altLang="pt-PT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C9472D8-2B76-5B4D-B9DB-9B5DDB7A70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altLang="pt-PT"/>
              <a:t>Exposição dos trabalhos aquando da Festa de Natal do Agrupamento, junto ao abrigo de jardim do Clube Europeu.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:a16="http://schemas.microsoft.com/office/drawing/2014/main" id="{A098643A-0BF6-E147-9B48-4B9C3613E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PT" altLang="pt-PT">
                <a:solidFill>
                  <a:schemeClr val="tx1"/>
                </a:solidFill>
              </a:rPr>
              <a:t>Festa de Natal</a:t>
            </a:r>
          </a:p>
        </p:txBody>
      </p:sp>
      <p:pic>
        <p:nvPicPr>
          <p:cNvPr id="9221" name="Picture 5" descr="20171207_134529[1]">
            <a:extLst>
              <a:ext uri="{FF2B5EF4-FFF2-40B4-BE49-F238E27FC236}">
                <a16:creationId xmlns:a16="http://schemas.microsoft.com/office/drawing/2014/main" id="{A8A8B6E1-DFBE-7540-8293-175EAB2B5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6" y="1671905"/>
            <a:ext cx="6552728" cy="4914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20171207_134434[1]">
            <a:extLst>
              <a:ext uri="{FF2B5EF4-FFF2-40B4-BE49-F238E27FC236}">
                <a16:creationId xmlns:a16="http://schemas.microsoft.com/office/drawing/2014/main" id="{4274B192-8FC4-A944-8AC8-135F1951D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39" y="1556792"/>
            <a:ext cx="1986838" cy="1490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países">
            <a:extLst>
              <a:ext uri="{FF2B5EF4-FFF2-40B4-BE49-F238E27FC236}">
                <a16:creationId xmlns:a16="http://schemas.microsoft.com/office/drawing/2014/main" id="{3E884E62-D093-E84C-9998-2B19FDEB5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771380"/>
            <a:ext cx="8229600" cy="462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ítulo 1">
            <a:extLst>
              <a:ext uri="{FF2B5EF4-FFF2-40B4-BE49-F238E27FC236}">
                <a16:creationId xmlns:a16="http://schemas.microsoft.com/office/drawing/2014/main" id="{2C402864-4D2F-0847-AD2A-1FF3B31147E1}"/>
              </a:ext>
            </a:extLst>
          </p:cNvPr>
          <p:cNvSpPr txBox="1">
            <a:spLocks/>
          </p:cNvSpPr>
          <p:nvPr/>
        </p:nvSpPr>
        <p:spPr bwMode="auto">
          <a:xfrm>
            <a:off x="457200" y="765175"/>
            <a:ext cx="82296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>
                <a:solidFill>
                  <a:schemeClr val="tx2"/>
                </a:solidFill>
                <a:latin typeface="Garamond" panose="02020404030301010803" pitchFamily="18" charset="0"/>
              </a:rPr>
              <a:t>(Cont.)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869C42F2-A385-4842-B08E-1A13C1F902C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549275"/>
            <a:ext cx="8229600" cy="5903913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PT" altLang="pt-PT" sz="3600" dirty="0"/>
              <a:t>                        2º Período</a:t>
            </a:r>
            <a:endParaRPr lang="pt-PT" altLang="pt-PT" sz="24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endParaRPr lang="pt-PT" altLang="pt-PT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pt-PT" altLang="pt-PT" sz="2400" dirty="0"/>
              <a:t>De acordo  com a temática para o ano letivo “Património Cultural” começou-se pela:</a:t>
            </a:r>
          </a:p>
          <a:p>
            <a:pPr marL="0" indent="0" eaLnBrk="1" hangingPunct="1">
              <a:lnSpc>
                <a:spcPct val="80000"/>
              </a:lnSpc>
              <a:defRPr/>
            </a:pP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Formação de grupos de trabalho;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Seleção de temas a serem pesquisados enquanto constituintes do património cultural português;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Distribuição de temáticas pelos oito grupos formados;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Pesquisa de elementos, na internet, alusivos ao tema. </a:t>
            </a: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24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PT" altLang="pt-PT" sz="2400" dirty="0"/>
              <a:t>     </a:t>
            </a:r>
            <a:endParaRPr lang="pt-PT" altLang="pt-PT" sz="36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PT" altLang="pt-PT" sz="3600" dirty="0"/>
              <a:t> </a:t>
            </a:r>
          </a:p>
        </p:txBody>
      </p:sp>
      <p:pic>
        <p:nvPicPr>
          <p:cNvPr id="10243" name="Picture 5">
            <a:extLst>
              <a:ext uri="{FF2B5EF4-FFF2-40B4-BE49-F238E27FC236}">
                <a16:creationId xmlns:a16="http://schemas.microsoft.com/office/drawing/2014/main" id="{A523FC30-5A28-7549-BDD5-6D050DA86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15875"/>
            <a:ext cx="15335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BF3CE7A5-189B-B242-B95C-65E6615E50F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757238"/>
            <a:ext cx="8748712" cy="5903912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PT" altLang="pt-PT" sz="3600" dirty="0"/>
              <a:t>                        3º Período</a:t>
            </a: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endParaRPr lang="pt-PT" altLang="pt-PT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pt-PT" altLang="pt-PT" sz="2400" dirty="0"/>
              <a:t>Ainda de acordo  com a temática para o ano letivo “Património Cultural”: Pesquisa de elementos, na internet, alusivos ao tema (conclusão)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PT" altLang="pt-PT" sz="2400" dirty="0"/>
              <a:t> 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Ensaio do “debate”/ das apresentações;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Gravação final em vídeo dos trabalhos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Edição do vídeo</a:t>
            </a:r>
          </a:p>
          <a:p>
            <a:pPr marL="0" indent="0" eaLnBrk="1" hangingPunct="1">
              <a:lnSpc>
                <a:spcPct val="80000"/>
              </a:lnSpc>
              <a:defRPr/>
            </a:pPr>
            <a:endParaRPr lang="pt-PT" altLang="pt-PT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pt-PT" altLang="pt-PT" sz="2400" dirty="0"/>
              <a:t>Comemoração da Semana da Europa (07 a 11/maio)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Exposição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Mostra gastronómica europeia (cantina da escola)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Içar das bandeiras da UE e de Portugal acompanhados da audição dos hinos respetivos.</a:t>
            </a:r>
          </a:p>
          <a:p>
            <a:pPr marL="0" indent="0" eaLnBrk="1" hangingPunct="1">
              <a:lnSpc>
                <a:spcPct val="80000"/>
              </a:lnSpc>
              <a:defRPr/>
            </a:pPr>
            <a:endParaRPr lang="pt-PT" altLang="pt-PT" sz="24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24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36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36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PT" altLang="pt-PT" sz="3600" dirty="0"/>
              <a:t> </a:t>
            </a:r>
          </a:p>
        </p:txBody>
      </p:sp>
      <p:pic>
        <p:nvPicPr>
          <p:cNvPr id="11267" name="Picture 5">
            <a:extLst>
              <a:ext uri="{FF2B5EF4-FFF2-40B4-BE49-F238E27FC236}">
                <a16:creationId xmlns:a16="http://schemas.microsoft.com/office/drawing/2014/main" id="{303257EB-FB22-4A43-9788-4A3937F77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2713"/>
            <a:ext cx="144145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aixaDeTexto 3">
            <a:extLst>
              <a:ext uri="{FF2B5EF4-FFF2-40B4-BE49-F238E27FC236}">
                <a16:creationId xmlns:a16="http://schemas.microsoft.com/office/drawing/2014/main" id="{2C9F77AD-6EBF-0043-A22D-986B41B4B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60350"/>
            <a:ext cx="8351837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2400" b="1">
                <a:latin typeface="Tempus Sans ITC" pitchFamily="82" charset="0"/>
              </a:rPr>
              <a:t>O património português: </a:t>
            </a:r>
            <a:r>
              <a:rPr lang="pt-PT" altLang="pt-PT" sz="1800"/>
              <a:t>Qual o melhor? Qual devemos preservar?</a:t>
            </a:r>
          </a:p>
          <a:p>
            <a:pPr algn="r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1400" b="1"/>
              <a:t>Trabalho de grupo</a:t>
            </a:r>
          </a:p>
        </p:txBody>
      </p:sp>
      <p:pic>
        <p:nvPicPr>
          <p:cNvPr id="3" name="ClubeEuropeu_2017-2018.mov">
            <a:hlinkClick r:id="" action="ppaction://media"/>
            <a:extLst>
              <a:ext uri="{FF2B5EF4-FFF2-40B4-BE49-F238E27FC236}">
                <a16:creationId xmlns:a16="http://schemas.microsoft.com/office/drawing/2014/main" id="{4A669668-D362-874E-A8C3-FB2766548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200" y="1905000"/>
            <a:ext cx="54356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elo de apresentação predefinido">
  <a:themeElements>
    <a:clrScheme name="Modelo de apresentação predefinido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Modelo de apresentação predefinido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elo de apresentação predefinido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382</TotalTime>
  <Words>316</Words>
  <Application>Microsoft Macintosh PowerPoint</Application>
  <PresentationFormat>Apresentação no Ecrã (4:3)</PresentationFormat>
  <Paragraphs>58</Paragraphs>
  <Slides>16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4" baseType="lpstr">
      <vt:lpstr>Verdana</vt:lpstr>
      <vt:lpstr>Arial</vt:lpstr>
      <vt:lpstr>Garamond</vt:lpstr>
      <vt:lpstr>Wingdings</vt:lpstr>
      <vt:lpstr>Calibri</vt:lpstr>
      <vt:lpstr>Times New Roman</vt:lpstr>
      <vt:lpstr>Tempus Sans ITC</vt:lpstr>
      <vt:lpstr>Modelo de apresentação predefinido</vt:lpstr>
      <vt:lpstr>Atividades do Clube Europeu 2017-2018</vt:lpstr>
      <vt:lpstr>                    1º Período</vt:lpstr>
      <vt:lpstr>Apresentação do PowerPoint</vt:lpstr>
      <vt:lpstr>Apresentação do PowerPoint</vt:lpstr>
      <vt:lpstr>Festa de Natal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Toalhete de tabuleiro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Atividades do Clube Europeu 2012/2013</dc:title>
  <dc:creator>Professor</dc:creator>
  <cp:lastModifiedBy>Ricardo Pinto</cp:lastModifiedBy>
  <cp:revision>44</cp:revision>
  <dcterms:created xsi:type="dcterms:W3CDTF">2013-07-22T11:09:22Z</dcterms:created>
  <dcterms:modified xsi:type="dcterms:W3CDTF">2018-06-15T14:57:47Z</dcterms:modified>
</cp:coreProperties>
</file>