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6" r:id="rId3"/>
    <p:sldId id="287" r:id="rId4"/>
    <p:sldId id="288" r:id="rId5"/>
    <p:sldId id="289" r:id="rId6"/>
    <p:sldId id="290" r:id="rId7"/>
    <p:sldId id="291" r:id="rId8"/>
    <p:sldId id="292" r:id="rId9"/>
    <p:sldId id="299" r:id="rId10"/>
    <p:sldId id="264" r:id="rId11"/>
    <p:sldId id="286" r:id="rId12"/>
    <p:sldId id="284" r:id="rId13"/>
    <p:sldId id="283" r:id="rId14"/>
    <p:sldId id="278" r:id="rId15"/>
    <p:sldId id="276" r:id="rId16"/>
    <p:sldId id="281" r:id="rId17"/>
    <p:sldId id="280" r:id="rId18"/>
    <p:sldId id="279" r:id="rId19"/>
    <p:sldId id="277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8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8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49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6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1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33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2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71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3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56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77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AE90-E769-44DD-B32C-9A604117A653}" type="datetimeFigureOut">
              <a:rPr lang="pt-PT" smtClean="0"/>
              <a:t>03/12/2020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517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5560" y="1124745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r>
              <a:rPr lang="pt-PT" sz="7200" dirty="0" smtClean="0"/>
              <a:t>2018/2019</a:t>
            </a:r>
            <a:endParaRPr lang="pt-PT" sz="7200" dirty="0"/>
          </a:p>
        </p:txBody>
      </p:sp>
      <p:pic>
        <p:nvPicPr>
          <p:cNvPr id="3" name="Image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0"/>
            <a:ext cx="50405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4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8" y="182433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4000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Preparação 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da viagem cultural a Paris </a:t>
            </a:r>
            <a:r>
              <a:rPr lang="pt-PT" sz="4000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(a 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ser realizada de 10 a </a:t>
            </a:r>
            <a:r>
              <a:rPr lang="pt-PT" sz="4000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 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de julho), na qual participarão professores e alunos membros do clube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95838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638"/>
            <a:ext cx="914400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14064"/>
              </p:ext>
            </p:extLst>
          </p:nvPr>
        </p:nvGraphicFramePr>
        <p:xfrm>
          <a:off x="1591733" y="0"/>
          <a:ext cx="7721600" cy="714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667204" imgH="8019948" progId="AcroExch.Document.DC">
                  <p:embed/>
                </p:oleObj>
              </mc:Choice>
              <mc:Fallback>
                <p:oleObj name="Acrobat Document" r:id="rId3" imgW="5667204" imgH="8019948" progId="AcroExch.Document.DC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733" y="0"/>
                        <a:ext cx="7721600" cy="714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31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9982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0"/>
            <a:ext cx="1110826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20536"/>
            <a:ext cx="8229600" cy="1143000"/>
          </a:xfrm>
        </p:spPr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0536"/>
            <a:ext cx="9144000" cy="60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4638"/>
            <a:ext cx="10710333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0"/>
            <a:ext cx="11006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0"/>
            <a:ext cx="1104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1"/>
            <a:ext cx="10795000" cy="69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Entrega de calçado e material escolar aos meninos da obra do Frei Gil (na Praia de Mira) adquirido com verba conseguida no evento inerente à “Interculturalidade”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99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65124"/>
            <a:ext cx="10642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66"/>
            <a:ext cx="10515600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66"/>
            <a:ext cx="10515600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66"/>
            <a:ext cx="10515600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i="1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PT" sz="3200" dirty="0"/>
          </a:p>
        </p:txBody>
      </p:sp>
      <p:sp>
        <p:nvSpPr>
          <p:cNvPr id="3" name="Retângulo 2"/>
          <p:cNvSpPr/>
          <p:nvPr/>
        </p:nvSpPr>
        <p:spPr>
          <a:xfrm>
            <a:off x="1558636" y="1296511"/>
            <a:ext cx="9010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i="1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Presença</a:t>
            </a:r>
            <a:r>
              <a:rPr lang="pt-PT" sz="4000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no “III Encontro Nacional de Clubes Europeus”, em 28 de novembro de 2018, na DGEE, em Coimbra, para </a:t>
            </a:r>
            <a:r>
              <a:rPr lang="pt-PT" sz="4000" kern="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participação 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no painel/debate subordinado ao tema “Os jovens e a democracia” e na entrega de prémios do Concurso dos Clubes Europeus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851372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75</Words>
  <Application>Microsoft Office PowerPoint</Application>
  <PresentationFormat>Widescreen</PresentationFormat>
  <Paragraphs>10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do Office</vt:lpstr>
      <vt:lpstr>Acrobat Document</vt:lpstr>
      <vt:lpstr>Apresentação do PowerPoint</vt:lpstr>
      <vt:lpstr>  Entrega de calçado e material escolar aos meninos da obra do Frei Gil (na Praia de Mira) adquirido com verba conseguida no evento inerente à “Interculturalidade”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 na Belgica</dc:title>
  <dc:creator>Carlos</dc:creator>
  <cp:lastModifiedBy>Romy_Petronilho</cp:lastModifiedBy>
  <cp:revision>13</cp:revision>
  <dcterms:created xsi:type="dcterms:W3CDTF">2019-12-14T12:51:57Z</dcterms:created>
  <dcterms:modified xsi:type="dcterms:W3CDTF">2020-12-03T12:14:15Z</dcterms:modified>
</cp:coreProperties>
</file>